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36880" name="Picture 16" descr="D:\FRONTPAGE THEMES\ARTSY\ARTBANNA.PNG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81" name="Picture 17" descr="P:\!Themes\Artsy\Arthsepa.gif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8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73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0D1697-4547-4FAC-8A3B-119D9D5432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94D1E-22CE-49B5-855D-4F9BDC64C2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26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C1362-BECB-45B2-BE65-54A988206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39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1FA67-32A3-42DF-8582-521742A388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29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4E8B9-DE7D-43AA-820A-C140A89E9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30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F790F-27F2-4320-874D-32947E9C8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73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0C6B5-196E-4C4C-B90E-A8D431C63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540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32F7C-F6EA-4D94-B26A-DC9AE8544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046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8DE20-4203-435B-9409-318DD0C75C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96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89688-52B3-483E-9B7D-5B2CF98714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02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BCBB8-8B92-49A6-8F0D-08249FD1E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5136" name="Picture 16" descr="D:\FRONTPAGE THEMES\ARTSY\ARTHSEPA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8" name="Picture 18" descr="P:\!Themes\Artsy\Arthsepa.gif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CF25B510-3BB6-4339-B4EF-D7A23D6868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Declaring variables</a:t>
            </a:r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5938838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9" name="Line 7"/>
          <p:cNvSpPr>
            <a:spLocks noChangeShapeType="1"/>
          </p:cNvSpPr>
          <p:nvPr/>
        </p:nvSpPr>
        <p:spPr bwMode="auto">
          <a:xfrm flipV="1">
            <a:off x="1066800" y="2743200"/>
            <a:ext cx="457200" cy="1143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04800" y="3844925"/>
            <a:ext cx="25146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The type could be: </a:t>
            </a:r>
          </a:p>
          <a:p>
            <a:pPr>
              <a:spcBef>
                <a:spcPct val="35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</a:rPr>
              <a:t>int </a:t>
            </a:r>
          </a:p>
          <a:p>
            <a:pPr>
              <a:spcBef>
                <a:spcPct val="35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</a:rPr>
              <a:t>double</a:t>
            </a:r>
          </a:p>
          <a:p>
            <a:pPr>
              <a:spcBef>
                <a:spcPct val="35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</a:rPr>
              <a:t>char </a:t>
            </a:r>
          </a:p>
          <a:p>
            <a:pPr>
              <a:spcBef>
                <a:spcPct val="35000"/>
              </a:spcBef>
              <a:buFontTx/>
              <a:buChar char="•"/>
            </a:pPr>
            <a:r>
              <a:rPr lang="en-US" altLang="en-US">
                <a:solidFill>
                  <a:srgbClr val="FF3300"/>
                </a:solidFill>
              </a:rPr>
              <a:t>String</a:t>
            </a:r>
          </a:p>
        </p:txBody>
      </p:sp>
      <p:sp>
        <p:nvSpPr>
          <p:cNvPr id="64521" name="Line 9"/>
          <p:cNvSpPr>
            <a:spLocks noChangeShapeType="1"/>
          </p:cNvSpPr>
          <p:nvPr/>
        </p:nvSpPr>
        <p:spPr bwMode="auto">
          <a:xfrm flipH="1" flipV="1">
            <a:off x="2895600" y="2743200"/>
            <a:ext cx="685800" cy="2819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438400" y="5487988"/>
            <a:ext cx="2743200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name is anything you want like 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3300"/>
                </a:solidFill>
              </a:rPr>
              <a:t>lowerCaseWord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20" grpId="0" autoUpdateAnimBg="0"/>
      <p:bldP spid="645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Declaring Variables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133600"/>
            <a:ext cx="5464969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1" y="2129368"/>
            <a:ext cx="9095332" cy="1202090"/>
          </a:xfrm>
          <a:prstGeom prst="rect">
            <a:avLst/>
          </a:prstGeom>
        </p:spPr>
      </p:pic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Printing out</a:t>
            </a:r>
            <a:endParaRPr lang="en-US" altLang="en-US" dirty="0"/>
          </a:p>
        </p:txBody>
      </p:sp>
      <p:sp>
        <p:nvSpPr>
          <p:cNvPr id="66566" name="Line 1030"/>
          <p:cNvSpPr>
            <a:spLocks noChangeShapeType="1"/>
          </p:cNvSpPr>
          <p:nvPr/>
        </p:nvSpPr>
        <p:spPr bwMode="auto">
          <a:xfrm flipH="1" flipV="1">
            <a:off x="3162300" y="3429000"/>
            <a:ext cx="2209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7" name="Text Box 1031"/>
          <p:cNvSpPr txBox="1">
            <a:spLocks noChangeArrowheads="1"/>
          </p:cNvSpPr>
          <p:nvPr/>
        </p:nvSpPr>
        <p:spPr bwMode="auto">
          <a:xfrm>
            <a:off x="3548944" y="5159022"/>
            <a:ext cx="3276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So this is in quotes so it will print out just the words</a:t>
            </a:r>
            <a:endParaRPr lang="en-US" altLang="en-US" dirty="0"/>
          </a:p>
        </p:txBody>
      </p:sp>
      <p:sp>
        <p:nvSpPr>
          <p:cNvPr id="66568" name="Line 1032"/>
          <p:cNvSpPr>
            <a:spLocks noChangeShapeType="1"/>
          </p:cNvSpPr>
          <p:nvPr/>
        </p:nvSpPr>
        <p:spPr bwMode="auto">
          <a:xfrm flipV="1">
            <a:off x="4114800" y="3124200"/>
            <a:ext cx="177800" cy="2057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9" name="Text Box 1033"/>
          <p:cNvSpPr txBox="1">
            <a:spLocks noChangeArrowheads="1"/>
          </p:cNvSpPr>
          <p:nvPr/>
        </p:nvSpPr>
        <p:spPr bwMode="auto">
          <a:xfrm>
            <a:off x="320322" y="4800600"/>
            <a:ext cx="327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You can echo or </a:t>
            </a:r>
            <a:r>
              <a:rPr lang="en-US" altLang="en-US" dirty="0" err="1" smtClean="0"/>
              <a:t>System.out.println</a:t>
            </a:r>
            <a:r>
              <a:rPr lang="en-US" altLang="en-US" dirty="0" smtClean="0"/>
              <a:t> to print stuff out to the screen</a:t>
            </a:r>
            <a:endParaRPr lang="en-US" altLang="en-US" dirty="0"/>
          </a:p>
        </p:txBody>
      </p:sp>
      <p:sp>
        <p:nvSpPr>
          <p:cNvPr id="14" name="Line 1032"/>
          <p:cNvSpPr>
            <a:spLocks noChangeShapeType="1"/>
          </p:cNvSpPr>
          <p:nvPr/>
        </p:nvSpPr>
        <p:spPr bwMode="auto">
          <a:xfrm flipH="1" flipV="1">
            <a:off x="287867" y="3267074"/>
            <a:ext cx="29633" cy="18383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Text Box 1031"/>
          <p:cNvSpPr txBox="1">
            <a:spLocks noChangeArrowheads="1"/>
          </p:cNvSpPr>
          <p:nvPr/>
        </p:nvSpPr>
        <p:spPr bwMode="auto">
          <a:xfrm>
            <a:off x="5562600" y="3473095"/>
            <a:ext cx="3276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But </a:t>
            </a:r>
            <a:r>
              <a:rPr lang="en-US" altLang="en-US" dirty="0" err="1" smtClean="0"/>
              <a:t>varaibles</a:t>
            </a:r>
            <a:r>
              <a:rPr lang="en-US" altLang="en-US" dirty="0" smtClean="0"/>
              <a:t> are not in quotes, because we want their values </a:t>
            </a:r>
            <a:r>
              <a:rPr lang="en-US" altLang="en-US" smtClean="0"/>
              <a:t>to appear.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7" grpId="0" autoUpdateAnimBg="0"/>
      <p:bldP spid="66569" grpId="0" autoUpdateAnimBg="0"/>
      <p:bldP spid="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56" y="2379663"/>
            <a:ext cx="4374444" cy="1576086"/>
          </a:xfrm>
          <a:prstGeom prst="rect">
            <a:avLst/>
          </a:prstGeom>
        </p:spPr>
      </p:pic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Calling Methods</a:t>
            </a:r>
          </a:p>
        </p:txBody>
      </p:sp>
      <p:sp>
        <p:nvSpPr>
          <p:cNvPr id="66566" name="Line 1030"/>
          <p:cNvSpPr>
            <a:spLocks noChangeShapeType="1"/>
          </p:cNvSpPr>
          <p:nvPr/>
        </p:nvSpPr>
        <p:spPr bwMode="auto">
          <a:xfrm flipH="1" flipV="1">
            <a:off x="3162300" y="3429000"/>
            <a:ext cx="220980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7" name="Text Box 1031"/>
          <p:cNvSpPr txBox="1">
            <a:spLocks noChangeArrowheads="1"/>
          </p:cNvSpPr>
          <p:nvPr/>
        </p:nvSpPr>
        <p:spPr bwMode="auto">
          <a:xfrm>
            <a:off x="5486400" y="3124200"/>
            <a:ext cx="327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This calls length on name.  It returns how many letters in the word</a:t>
            </a:r>
          </a:p>
        </p:txBody>
      </p:sp>
      <p:sp>
        <p:nvSpPr>
          <p:cNvPr id="66568" name="Line 1032"/>
          <p:cNvSpPr>
            <a:spLocks noChangeShapeType="1"/>
          </p:cNvSpPr>
          <p:nvPr/>
        </p:nvSpPr>
        <p:spPr bwMode="auto">
          <a:xfrm flipH="1" flipV="1">
            <a:off x="3352800" y="3733800"/>
            <a:ext cx="1905000" cy="1066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9" name="Text Box 1033"/>
          <p:cNvSpPr txBox="1">
            <a:spLocks noChangeArrowheads="1"/>
          </p:cNvSpPr>
          <p:nvPr/>
        </p:nvSpPr>
        <p:spPr bwMode="auto">
          <a:xfrm>
            <a:off x="5410200" y="4495800"/>
            <a:ext cx="3276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This calls substring on name.  It returns the name with cutting off the 1</a:t>
            </a:r>
            <a:r>
              <a:rPr lang="en-US" altLang="en-US" baseline="30000"/>
              <a:t>st</a:t>
            </a:r>
            <a:r>
              <a:rPr lang="en-US" altLang="en-US"/>
              <a:t> letter.  So it would be “ozo”</a:t>
            </a:r>
          </a:p>
        </p:txBody>
      </p:sp>
      <p:sp>
        <p:nvSpPr>
          <p:cNvPr id="66570" name="Text Box 1034"/>
          <p:cNvSpPr txBox="1">
            <a:spLocks noChangeArrowheads="1"/>
          </p:cNvSpPr>
          <p:nvPr/>
        </p:nvSpPr>
        <p:spPr bwMode="auto">
          <a:xfrm>
            <a:off x="381000" y="5181600"/>
            <a:ext cx="3962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NOTE ALL OF THESE METHODS DO NOT AFFECT name</a:t>
            </a:r>
          </a:p>
        </p:txBody>
      </p:sp>
      <p:sp>
        <p:nvSpPr>
          <p:cNvPr id="14" name="Line 1032"/>
          <p:cNvSpPr>
            <a:spLocks noChangeShapeType="1"/>
          </p:cNvSpPr>
          <p:nvPr/>
        </p:nvSpPr>
        <p:spPr bwMode="auto">
          <a:xfrm flipH="1" flipV="1">
            <a:off x="3048000" y="4203701"/>
            <a:ext cx="2438400" cy="901699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9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7" grpId="0" autoUpdateAnimBg="0"/>
      <p:bldP spid="66569" grpId="0" autoUpdateAnimBg="0"/>
      <p:bldP spid="665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56" y="2932113"/>
            <a:ext cx="4233969" cy="1271588"/>
          </a:xfrm>
          <a:prstGeom prst="rect">
            <a:avLst/>
          </a:prstGeom>
        </p:spPr>
      </p:pic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Scanner</a:t>
            </a:r>
            <a:endParaRPr lang="en-US" altLang="en-US" dirty="0"/>
          </a:p>
        </p:txBody>
      </p:sp>
      <p:sp>
        <p:nvSpPr>
          <p:cNvPr id="66566" name="Line 1030"/>
          <p:cNvSpPr>
            <a:spLocks noChangeShapeType="1"/>
          </p:cNvSpPr>
          <p:nvPr/>
        </p:nvSpPr>
        <p:spPr bwMode="auto">
          <a:xfrm flipH="1" flipV="1">
            <a:off x="3809999" y="3276599"/>
            <a:ext cx="1815325" cy="29130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7" name="Text Box 1031"/>
          <p:cNvSpPr txBox="1">
            <a:spLocks noChangeArrowheads="1"/>
          </p:cNvSpPr>
          <p:nvPr/>
        </p:nvSpPr>
        <p:spPr bwMode="auto">
          <a:xfrm>
            <a:off x="5486400" y="3124200"/>
            <a:ext cx="3276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We ask for info – printing out questions</a:t>
            </a:r>
            <a:endParaRPr lang="en-US" altLang="en-US" dirty="0"/>
          </a:p>
        </p:txBody>
      </p:sp>
      <p:sp>
        <p:nvSpPr>
          <p:cNvPr id="66568" name="Line 1032"/>
          <p:cNvSpPr>
            <a:spLocks noChangeShapeType="1"/>
          </p:cNvSpPr>
          <p:nvPr/>
        </p:nvSpPr>
        <p:spPr bwMode="auto">
          <a:xfrm flipH="1">
            <a:off x="3352800" y="3720305"/>
            <a:ext cx="2133600" cy="1349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6569" name="Text Box 1033"/>
          <p:cNvSpPr txBox="1">
            <a:spLocks noChangeArrowheads="1"/>
          </p:cNvSpPr>
          <p:nvPr/>
        </p:nvSpPr>
        <p:spPr bwMode="auto">
          <a:xfrm>
            <a:off x="5486400" y="4475338"/>
            <a:ext cx="3276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We read in and save their name and age – one is a String, using </a:t>
            </a:r>
            <a:r>
              <a:rPr lang="en-US" altLang="en-US" dirty="0" err="1" smtClean="0"/>
              <a:t>nextLine</a:t>
            </a:r>
            <a:r>
              <a:rPr lang="en-US" altLang="en-US" dirty="0" smtClean="0"/>
              <a:t>(), the other </a:t>
            </a:r>
            <a:r>
              <a:rPr lang="en-US" altLang="en-US" dirty="0" err="1" smtClean="0"/>
              <a:t>int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scan.nextInt</a:t>
            </a:r>
            <a:r>
              <a:rPr lang="en-US" altLang="en-US" dirty="0" smtClean="0"/>
              <a:t>()</a:t>
            </a:r>
            <a:endParaRPr lang="en-US" altLang="en-US" dirty="0"/>
          </a:p>
        </p:txBody>
      </p:sp>
      <p:sp>
        <p:nvSpPr>
          <p:cNvPr id="10" name="Line 1032"/>
          <p:cNvSpPr>
            <a:spLocks noChangeShapeType="1"/>
          </p:cNvSpPr>
          <p:nvPr/>
        </p:nvSpPr>
        <p:spPr bwMode="auto">
          <a:xfrm flipH="1" flipV="1">
            <a:off x="3048000" y="4203701"/>
            <a:ext cx="2438400" cy="901699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032"/>
          <p:cNvSpPr>
            <a:spLocks noChangeShapeType="1"/>
          </p:cNvSpPr>
          <p:nvPr/>
        </p:nvSpPr>
        <p:spPr bwMode="auto">
          <a:xfrm flipH="1" flipV="1">
            <a:off x="3498461" y="3507886"/>
            <a:ext cx="1987939" cy="14451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9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7" grpId="0" autoUpdateAnimBg="0"/>
      <p:bldP spid="66569" grpId="0" autoUpdateAnimBg="0"/>
    </p:bldLst>
  </p:timing>
</p:sld>
</file>

<file path=ppt/theme/theme1.xml><?xml version="1.0" encoding="utf-8"?>
<a:theme xmlns:a="http://schemas.openxmlformats.org/drawingml/2006/main" name="Artsy">
  <a:themeElements>
    <a:clrScheme name="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43</TotalTime>
  <Words>143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Times New Roman</vt:lpstr>
      <vt:lpstr>Artsy</vt:lpstr>
      <vt:lpstr>Declaring variables</vt:lpstr>
      <vt:lpstr>Declaring Variables</vt:lpstr>
      <vt:lpstr>Printing out</vt:lpstr>
      <vt:lpstr>Calling Methods</vt:lpstr>
      <vt:lpstr>Scanner</vt:lpstr>
    </vt:vector>
  </TitlesOfParts>
  <Company>Portland Public School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Declaring variables</dc:title>
  <dc:creator>Computer Technology Services</dc:creator>
  <cp:lastModifiedBy>Windows User</cp:lastModifiedBy>
  <cp:revision>5</cp:revision>
  <cp:lastPrinted>1601-01-01T00:00:00Z</cp:lastPrinted>
  <dcterms:created xsi:type="dcterms:W3CDTF">2011-10-11T13:50:11Z</dcterms:created>
  <dcterms:modified xsi:type="dcterms:W3CDTF">2019-03-20T13:14:52Z</dcterms:modified>
</cp:coreProperties>
</file>